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9144000" cy="6858000" type="screen4x3"/>
  <p:notesSz cx="6858000" cy="97377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DDB9-62FF-4CA4-BA53-6BF6E8C29C42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F16E-2020-44BA-8535-B62108705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9DDD-A0F2-4E99-9E07-FACA9C993A04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99CD-CEF3-426E-A948-E6805F39B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6F52-EE02-47F7-A824-3F75CD001AC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B696-94E8-4DDB-962F-93CA2CB53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05DC-4103-47E4-B323-60AADA2FAA9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96A3-CFCD-4B68-BFFD-3B6882A18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762F-1DFF-4C18-B4D3-F8DB14B8D718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06B1-ED25-4476-A995-96A69235E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25EE-7F96-43A3-B3AD-88D94294FC29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AF30-3D22-4731-A1CB-B646D567B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E06E-2617-441B-A9F6-F9E315C4CDDD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F1F4-23A7-4890-8494-19109711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D615-B3CE-4CCF-8539-D0451516C3E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8F5C-374B-4101-8162-70FA0DDC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0AD3-CE31-436B-8C64-946607E94DD4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E53F-D5D6-46BE-B26B-C35E17DF1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DFE4-5F03-495F-A5CC-FF4310B26E8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FE84-7AC9-444E-8A62-90D38EB14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4F96-0AE5-42DB-B934-0D1DC711479E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3BFE-EE57-4BF0-9647-6CCA2E2DD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35F26D-69D5-4B67-A4FF-C07149D4D53E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C230F-1AD6-415B-BB72-F1C8694A6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8FAAD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07975"/>
            <a:ext cx="8224838" cy="8207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ЗАБЕЗПЕЧЕННЯ ПОЗДОВЖНЬОЇ СТІЙКОСТІ РКП «ЦИКЛОН-4М»</a:t>
            </a:r>
          </a:p>
        </p:txBody>
      </p:sp>
      <p:sp>
        <p:nvSpPr>
          <p:cNvPr id="13315" name="Прямоугольник 14"/>
          <p:cNvSpPr>
            <a:spLocks noChangeArrowheads="1"/>
          </p:cNvSpPr>
          <p:nvPr/>
        </p:nvSpPr>
        <p:spPr bwMode="auto">
          <a:xfrm>
            <a:off x="288925" y="5946775"/>
            <a:ext cx="20367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Ракета-носій «Циклон-4М»</a:t>
            </a:r>
          </a:p>
        </p:txBody>
      </p:sp>
      <p:pic>
        <p:nvPicPr>
          <p:cNvPr id="13316" name="Picture 2" descr="Циклон-4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79525"/>
            <a:ext cx="151923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07975"/>
            <a:ext cx="762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138" y="3836988"/>
            <a:ext cx="1728787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120900" y="5281613"/>
            <a:ext cx="244633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16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altLang="ru-RU" sz="1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рідинної</a:t>
            </a:r>
            <a:r>
              <a:rPr lang="ru-RU" altLang="ru-RU" sz="1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ракетної</a:t>
            </a:r>
            <a:r>
              <a:rPr lang="ru-RU" altLang="ru-RU" sz="1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двигунної</a:t>
            </a:r>
            <a:r>
              <a:rPr lang="ru-RU" altLang="ru-RU" sz="1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РД874 з демпферами </a:t>
            </a:r>
            <a:r>
              <a:rPr lang="ru-RU" altLang="ru-RU" sz="16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поздовжніх</a:t>
            </a:r>
            <a:r>
              <a:rPr lang="ru-RU" altLang="ru-RU" sz="16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kern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endParaRPr lang="uk-UA" altLang="ru-RU" sz="1600" b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1700" y="1244600"/>
            <a:ext cx="2395538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Прямоугольник 4"/>
          <p:cNvSpPr>
            <a:spLocks noChangeArrowheads="1"/>
          </p:cNvSpPr>
          <p:nvPr/>
        </p:nvSpPr>
        <p:spPr bwMode="auto">
          <a:xfrm>
            <a:off x="6188075" y="5770563"/>
            <a:ext cx="2955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Рідинний ракетний двигун РД870</a:t>
            </a:r>
          </a:p>
        </p:txBody>
      </p:sp>
      <p:sp>
        <p:nvSpPr>
          <p:cNvPr id="13322" name="Text Box 5"/>
          <p:cNvSpPr txBox="1">
            <a:spLocks noChangeArrowheads="1"/>
          </p:cNvSpPr>
          <p:nvPr/>
        </p:nvSpPr>
        <p:spPr bwMode="auto">
          <a:xfrm>
            <a:off x="4567238" y="5356225"/>
            <a:ext cx="2122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Демпфер поздовжніх коливань</a:t>
            </a:r>
          </a:p>
        </p:txBody>
      </p:sp>
      <p:pic>
        <p:nvPicPr>
          <p:cNvPr id="13323" name="Рисунок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4927838" y="-73971150"/>
            <a:ext cx="7858125" cy="122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6" descr="https://www.yuzhnoye.com/images/engine/8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1128713"/>
            <a:ext cx="227488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4567475" y="-74601388"/>
            <a:ext cx="7800975" cy="1238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73613" y="1139825"/>
            <a:ext cx="1636712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25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Arial</vt:lpstr>
      <vt:lpstr>Calibri Light</vt:lpstr>
      <vt:lpstr>Times New Roman</vt:lpstr>
      <vt:lpstr>1_Тема Office</vt:lpstr>
      <vt:lpstr>ЗАБЕЗПЕЧЕННЯ ПОЗДОВЖНЬОЇ СТІЙКОСТІ РКП «ЦИКЛОН-4М»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cavitation in pumps of sustainer rocket engine on the POGO analysis of longitudinal stability liquid launch vehicle</dc:title>
  <dc:creator>ALEX</dc:creator>
  <cp:lastModifiedBy>YEFIMENKO</cp:lastModifiedBy>
  <cp:revision>59</cp:revision>
  <cp:lastPrinted>2019-03-04T15:55:17Z</cp:lastPrinted>
  <dcterms:created xsi:type="dcterms:W3CDTF">2017-11-20T08:59:38Z</dcterms:created>
  <dcterms:modified xsi:type="dcterms:W3CDTF">2019-03-05T09:03:53Z</dcterms:modified>
</cp:coreProperties>
</file>